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5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881893-F69C-4BE6-A090-4EA530241111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B9142F-F99A-479F-B894-0F4EE6985E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élécharg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6421"/>
            <a:ext cx="2714612" cy="19215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PETITE ACTIVITÉ</a:t>
            </a:r>
            <a:br>
              <a:rPr lang="fr-FR" dirty="0" smtClean="0"/>
            </a:br>
            <a:r>
              <a:rPr lang="fr-FR" dirty="0" smtClean="0"/>
              <a:t>PANIER POUR PÂQUES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67508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FAITE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 ANA </a:t>
            </a: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GRANDE SECTION</a:t>
            </a: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Classe Maitre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Dominique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Confinement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le jeudi 09 Avril2020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7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LA RÉALISATION De mon  PANIER J’AI BESOIN…</a:t>
            </a:r>
            <a:endParaRPr lang="fr-FR" dirty="0"/>
          </a:p>
        </p:txBody>
      </p:sp>
      <p:pic>
        <p:nvPicPr>
          <p:cNvPr id="3" name="Image 2" descr="téléchargemen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00174"/>
            <a:ext cx="2276475" cy="2009775"/>
          </a:xfrm>
          <a:prstGeom prst="rect">
            <a:avLst/>
          </a:prstGeom>
        </p:spPr>
      </p:pic>
      <p:pic>
        <p:nvPicPr>
          <p:cNvPr id="4" name="Image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736"/>
            <a:ext cx="1866900" cy="1866900"/>
          </a:xfrm>
          <a:prstGeom prst="rect">
            <a:avLst/>
          </a:prstGeom>
        </p:spPr>
      </p:pic>
      <p:pic>
        <p:nvPicPr>
          <p:cNvPr id="5" name="Image 4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500438"/>
            <a:ext cx="1866900" cy="1366834"/>
          </a:xfrm>
          <a:prstGeom prst="rect">
            <a:avLst/>
          </a:prstGeom>
        </p:spPr>
      </p:pic>
      <p:pic>
        <p:nvPicPr>
          <p:cNvPr id="6" name="Image 5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786190"/>
            <a:ext cx="1838323" cy="1236549"/>
          </a:xfrm>
          <a:prstGeom prst="rect">
            <a:avLst/>
          </a:prstGeom>
        </p:spPr>
      </p:pic>
      <p:pic>
        <p:nvPicPr>
          <p:cNvPr id="7" name="Image 6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5491166"/>
            <a:ext cx="1152520" cy="1152520"/>
          </a:xfrm>
          <a:prstGeom prst="rect">
            <a:avLst/>
          </a:prstGeom>
        </p:spPr>
      </p:pic>
      <p:pic>
        <p:nvPicPr>
          <p:cNvPr id="8" name="Image 7" descr="images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643578"/>
            <a:ext cx="1000132" cy="1000132"/>
          </a:xfrm>
          <a:prstGeom prst="rect">
            <a:avLst/>
          </a:prstGeom>
        </p:spPr>
      </p:pic>
      <p:pic>
        <p:nvPicPr>
          <p:cNvPr id="9" name="Image 8" descr="téléchargement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5072074"/>
            <a:ext cx="1514475" cy="1514475"/>
          </a:xfrm>
          <a:prstGeom prst="rect">
            <a:avLst/>
          </a:prstGeom>
        </p:spPr>
      </p:pic>
      <p:pic>
        <p:nvPicPr>
          <p:cNvPr id="10" name="Image 9" descr="images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14" y="4857760"/>
            <a:ext cx="2357454" cy="1721031"/>
          </a:xfrm>
          <a:prstGeom prst="rect">
            <a:avLst/>
          </a:prstGeom>
        </p:spPr>
      </p:pic>
      <p:pic>
        <p:nvPicPr>
          <p:cNvPr id="11" name="Image 10" descr="téléchargement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174" y="3929066"/>
            <a:ext cx="1514475" cy="962025"/>
          </a:xfrm>
          <a:prstGeom prst="rect">
            <a:avLst/>
          </a:prstGeom>
        </p:spPr>
      </p:pic>
    </p:spTree>
  </p:cSld>
  <p:clrMapOvr>
    <a:masterClrMapping/>
  </p:clrMapOvr>
  <p:transition spd="slow" advTm="6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0200408_1730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9210" y="1609725"/>
            <a:ext cx="4098740" cy="4846638"/>
          </a:xfrm>
        </p:spPr>
      </p:pic>
      <p:sp>
        <p:nvSpPr>
          <p:cNvPr id="5" name="Explosion 2 4"/>
          <p:cNvSpPr/>
          <p:nvPr/>
        </p:nvSpPr>
        <p:spPr>
          <a:xfrm rot="572799">
            <a:off x="-401647" y="-221915"/>
            <a:ext cx="5357850" cy="33575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Bonjour les copains et copines!!</a:t>
            </a:r>
          </a:p>
          <a:p>
            <a:pPr algn="ctr"/>
            <a:r>
              <a:rPr lang="fr-FR" sz="2000" dirty="0" smtClean="0"/>
              <a:t>J’</a:t>
            </a:r>
            <a:r>
              <a:rPr lang="fr-FR" sz="2000" dirty="0" smtClean="0"/>
              <a:t>e</a:t>
            </a:r>
            <a:r>
              <a:rPr lang="fr-FR" sz="2000" dirty="0" smtClean="0"/>
              <a:t>spère que vous allez tous bien!!</a:t>
            </a:r>
            <a:endParaRPr lang="fr-FR" sz="2000" dirty="0"/>
          </a:p>
        </p:txBody>
      </p:sp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Et c’est parti pour l’ </a:t>
            </a:r>
            <a:r>
              <a:rPr lang="fr-FR" dirty="0" err="1" smtClean="0"/>
              <a:t>activitÉ</a:t>
            </a:r>
            <a:r>
              <a:rPr lang="fr-FR" dirty="0" smtClean="0"/>
              <a:t> …</a:t>
            </a:r>
            <a:endParaRPr lang="fr-FR" dirty="0"/>
          </a:p>
        </p:txBody>
      </p:sp>
      <p:pic>
        <p:nvPicPr>
          <p:cNvPr id="5" name="Espace réservé du contenu 4" descr="IMG_20200408_1734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3394472" cy="4525963"/>
          </a:xfrm>
        </p:spPr>
      </p:pic>
      <p:pic>
        <p:nvPicPr>
          <p:cNvPr id="6" name="Espace réservé du contenu 5" descr="IMG_20200408_1745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Pas facile ….il faut que je sois patiente…</a:t>
            </a:r>
            <a:r>
              <a:rPr lang="fr-FR" dirty="0" err="1" smtClean="0"/>
              <a:t>hihi</a:t>
            </a:r>
            <a:endParaRPr lang="fr-FR" dirty="0"/>
          </a:p>
        </p:txBody>
      </p:sp>
      <p:pic>
        <p:nvPicPr>
          <p:cNvPr id="5" name="Espace réservé du contenu 4" descr="IMG_20200408_1745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Espace réservé du contenu 5" descr="IMG_20200408_1745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Toujours concentrée…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5" name="Espace réservé du contenu 4" descr="IMG_20200408_1801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Espace réservé du contenu 5" descr="IMG_20200408_1801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 suis contente de mon travail… </a:t>
            </a:r>
            <a:r>
              <a:rPr lang="fr-FR" dirty="0" smtClean="0">
                <a:sym typeface="Wingdings" pitchFamily="2" charset="2"/>
              </a:rPr>
              <a:t></a:t>
            </a:r>
            <a:endParaRPr lang="fr-FR" dirty="0"/>
          </a:p>
        </p:txBody>
      </p:sp>
      <p:pic>
        <p:nvPicPr>
          <p:cNvPr id="10" name="Espace réservé du contenu 9" descr="IMG_20200408_1809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9" name="Espace réservé du contenu 5" descr="IMG_20200408_18091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TRES JOYEUSES FÊTES de PÂQUES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285992"/>
            <a:ext cx="6255488" cy="571504"/>
          </a:xfrm>
        </p:spPr>
        <p:txBody>
          <a:bodyPr/>
          <a:lstStyle/>
          <a:p>
            <a:r>
              <a:rPr lang="fr-FR" b="1" dirty="0" smtClean="0"/>
              <a:t>J’EN PROFITE POUR VOUS SOUHAITER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14282" y="214290"/>
            <a:ext cx="4143404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57686" y="4429132"/>
            <a:ext cx="3571900" cy="242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166"/>
            <a:ext cx="2543175" cy="1800225"/>
          </a:xfrm>
          <a:prstGeom prst="rect">
            <a:avLst/>
          </a:prstGeom>
        </p:spPr>
      </p:pic>
      <p:pic>
        <p:nvPicPr>
          <p:cNvPr id="7" name="Image 6" descr="téléchar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572008"/>
            <a:ext cx="2219325" cy="2066925"/>
          </a:xfrm>
          <a:prstGeom prst="rect">
            <a:avLst/>
          </a:prstGeom>
        </p:spPr>
      </p:pic>
      <p:pic>
        <p:nvPicPr>
          <p:cNvPr id="1026" name="Picture 2" descr="https://lh3.googleusercontent.com/aJPjISJHH2jv5RwHf_fVIj3jDIJBCXgaDfg5pKoaI3OX2NOipp-fNO2xKpWtYkDIhx03kBeC6bDN83SdecxW3eik9qo-zyfhmfCaFYQ-yQ6DC5SQMwoHuhJxPhqJvjJvppQiec1DbYeF9nyd3UHJz8s4RSuI7slUwtm1aJ6A14trGJuinwVvvmFXmEZpc0-Di1zc5UcyhgGwmpE95DkW5Hy_7GdTPkf3LPTEXZFTuXCJmUejuzlQQJIJwbLZ_kZ70hAK9QZ6kC019P8lfHjqtGcK8TOiScixX75Q5I3iazH2riei5-iDh1jflsLQyn-iiksSA70iabKS9e27un_0t93IgAJNSNA7U8ZeHJQ_HmGNgND6j6TXn9lnqrJMmMe26Os5sAd8jni23abYYF5k-cYkg06Dn6iUhlHCuoH5Fp5_gWi3upJAhvvVdXK7Byz0CAhq-XgleBtWkFVZoWW8_USNdzD_JIzq9aEgwNTCR5rcql0ZeqpaKt5Hwhjh_OEtgDDWtieCLJmMFXv6-rHf_MYEUlI5fMoXMTW6stV3CseOTm4Kq-_MhKWPaQxfpkLXURxcYgRTYTBdxPl5HVEeDyQUcAPpX974bb9f7jJb7QNHRaWAZWrG4yoifPxPvKXA7HOE1GObpVTYOx-z6JpTPvM3x8G25Cf-r-lRzCHHGB08lxEnEsxK646FTmda=w474-h631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571876"/>
            <a:ext cx="250033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341</TotalTime>
  <Words>77</Words>
  <Application>Microsoft Office PowerPoint</Application>
  <PresentationFormat>Affichage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Opulent</vt:lpstr>
      <vt:lpstr>PETITE ACTIVITÉ PANIER POUR PÂQUES </vt:lpstr>
      <vt:lpstr>POUR LA RÉALISATION De mon  PANIER J’AI BESOIN…</vt:lpstr>
      <vt:lpstr>Diapositive 3</vt:lpstr>
      <vt:lpstr>Et c’est parti pour l’ activitÉ …</vt:lpstr>
      <vt:lpstr>Pas facile ….il faut que je sois patiente…hihi</vt:lpstr>
      <vt:lpstr>Toujours concentrée…</vt:lpstr>
      <vt:lpstr>Je suis contente de mon travail… </vt:lpstr>
      <vt:lpstr>DE TRES JOYEUSES FÊTES de PÂQUES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PETITE ACTIVITÉ PANIER POUR PÂQUES </dc:title>
  <dc:creator>Propriétiare</dc:creator>
  <cp:lastModifiedBy>Propriétiare</cp:lastModifiedBy>
  <cp:revision>30</cp:revision>
  <dcterms:created xsi:type="dcterms:W3CDTF">2020-04-09T09:13:56Z</dcterms:created>
  <dcterms:modified xsi:type="dcterms:W3CDTF">2020-04-09T14:59:47Z</dcterms:modified>
</cp:coreProperties>
</file>